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4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2182" userDrawn="1">
          <p15:clr>
            <a:srgbClr val="A4A3A4"/>
          </p15:clr>
        </p15:guide>
        <p15:guide id="2" pos="378" userDrawn="1">
          <p15:clr>
            <a:srgbClr val="A4A3A4"/>
          </p15:clr>
        </p15:guide>
        <p15:guide id="3" pos="7358" userDrawn="1">
          <p15:clr>
            <a:srgbClr val="A4A3A4"/>
          </p15:clr>
        </p15:guide>
        <p15:guide id="4" orient="horz" pos="645" userDrawn="1">
          <p15:clr>
            <a:srgbClr val="A4A3A4"/>
          </p15:clr>
        </p15:guide>
        <p15:guide id="5" orient="horz" pos="3834" userDrawn="1">
          <p15:clr>
            <a:srgbClr val="A4A3A4"/>
          </p15:clr>
        </p15:guide>
        <p15:guide id="6" pos="5066" userDrawn="1">
          <p15:clr>
            <a:srgbClr val="A4A3A4"/>
          </p15:clr>
        </p15:guide>
        <p15:guide id="7" pos="26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  <p:guide orient="horz" pos="2182"/>
        <p:guide pos="378"/>
        <p:guide pos="7358"/>
        <p:guide orient="horz" pos="645"/>
        <p:guide orient="horz" pos="3834"/>
        <p:guide pos="5066"/>
        <p:guide pos="261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00075" y="1039495"/>
            <a:ext cx="11115675" cy="58420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深圳机场码头试驾场地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420" y="6105525"/>
            <a:ext cx="1085596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深圳机场码头试驾场地，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位于深圳市宝安区新港务码头大道。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可举办各类试乘试驾，安驾培训，新车发布会等活动。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深圳机场码头试驾场地(2)(2)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270" y="1024255"/>
            <a:ext cx="7216775" cy="5104130"/>
          </a:xfrm>
          <a:prstGeom prst="rect">
            <a:avLst/>
          </a:prstGeom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67370" y="1618615"/>
            <a:ext cx="3326130" cy="24193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42275" y="4037965"/>
            <a:ext cx="38392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180m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45m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总面积约</a:t>
            </a:r>
            <a:r>
              <a:rPr lang="en-US" altLang="zh-CN" sz="1200">
                <a:latin typeface="+mn-ea"/>
                <a:cs typeface="+mn-ea"/>
                <a:sym typeface="+mn-ea"/>
              </a:rPr>
              <a:t>8100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 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柏油地面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60kw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20065" y="1091565"/>
            <a:ext cx="3644900" cy="2446020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04030" y="1091565"/>
            <a:ext cx="3615055" cy="2446020"/>
          </a:xfrm>
          <a:prstGeom prst="rect">
            <a:avLst/>
          </a:prstGeom>
        </p:spPr>
      </p:pic>
      <p:pic>
        <p:nvPicPr>
          <p:cNvPr id="7" name="图片 6" descr="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48625" y="1076960"/>
            <a:ext cx="3621405" cy="24606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00075" y="6376035"/>
            <a:ext cx="3556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红旗</a:t>
            </a:r>
            <a:r>
              <a:rPr lang="en-US" altLang="zh-CN" sz="1200">
                <a:latin typeface="+mn-ea"/>
                <a:cs typeface="+mn-ea"/>
                <a:sym typeface="+mn-ea"/>
              </a:rPr>
              <a:t>EH7</a:t>
            </a:r>
            <a:r>
              <a:rPr lang="zh-CN" altLang="en-US" sz="1200">
                <a:latin typeface="+mn-ea"/>
                <a:cs typeface="+mn-ea"/>
                <a:sym typeface="+mn-ea"/>
              </a:rPr>
              <a:t>新品发布会</a:t>
            </a:r>
            <a:r>
              <a:rPr lang="en-US" altLang="zh-CN" sz="1200">
                <a:latin typeface="+mn-ea"/>
                <a:cs typeface="+mn-ea"/>
                <a:sym typeface="+mn-ea"/>
              </a:rPr>
              <a:t>+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55465" y="6376670"/>
            <a:ext cx="3556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零跑</a:t>
            </a:r>
            <a:r>
              <a:rPr lang="en-US" altLang="zh-CN" sz="1200">
                <a:latin typeface="+mn-ea"/>
                <a:cs typeface="+mn-ea"/>
                <a:sym typeface="+mn-ea"/>
              </a:rPr>
              <a:t>C10</a:t>
            </a:r>
            <a:r>
              <a:rPr lang="zh-CN" altLang="en-US" sz="1200">
                <a:latin typeface="+mn-ea"/>
                <a:cs typeface="+mn-ea"/>
                <a:sym typeface="+mn-ea"/>
              </a:rPr>
              <a:t>城市联合试驾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深圳站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14335" y="6369050"/>
            <a:ext cx="3653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零跑</a:t>
            </a:r>
            <a:r>
              <a:rPr lang="en-US" altLang="zh-CN" sz="1200">
                <a:latin typeface="+mn-ea"/>
                <a:cs typeface="+mn-ea"/>
                <a:sym typeface="+mn-ea"/>
              </a:rPr>
              <a:t>C10</a:t>
            </a:r>
            <a:r>
              <a:rPr lang="zh-CN" altLang="en-US" sz="1200">
                <a:latin typeface="+mn-ea"/>
                <a:cs typeface="+mn-ea"/>
                <a:sym typeface="+mn-ea"/>
              </a:rPr>
              <a:t>城市联合试驾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深圳站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0075" y="3537585"/>
            <a:ext cx="3556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24350" y="3524250"/>
            <a:ext cx="3556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48625" y="3529965"/>
            <a:ext cx="3653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5" name="图片 4" descr="2e95f617b7139f5b7d46ef373bf2f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65" y="3813175"/>
            <a:ext cx="3667125" cy="2479675"/>
          </a:xfrm>
          <a:prstGeom prst="rect">
            <a:avLst/>
          </a:prstGeom>
        </p:spPr>
      </p:pic>
      <p:pic>
        <p:nvPicPr>
          <p:cNvPr id="8" name="图片 7" descr="7df1f780e973565dcf658029eb1d9d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4665" y="3813810"/>
            <a:ext cx="3614420" cy="2473325"/>
          </a:xfrm>
          <a:prstGeom prst="rect">
            <a:avLst/>
          </a:prstGeom>
        </p:spPr>
      </p:pic>
      <p:pic>
        <p:nvPicPr>
          <p:cNvPr id="11" name="图片 10" descr="d24d5aedb3ee5d8e275de74b33b94f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8625" y="3799840"/>
            <a:ext cx="3630930" cy="242125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cc716220-9cc6-4d71-b98e-21ce9a4f9930"/>
  <p:tag name="commondata" val="eyJoZGlkIjoiN2IzNzUwOTNkODRkZTJmODIyMGI2NTJiNDkwNTZiOT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深圳机场码头试驾场地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王前程</cp:lastModifiedBy>
  <cp:revision>386</cp:revision>
  <dcterms:created xsi:type="dcterms:W3CDTF">2019-06-19T02:08:00Z</dcterms:created>
  <dcterms:modified xsi:type="dcterms:W3CDTF">2024-06-17T07:38:37Z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A05AE7B2C94C4C909E9F835C096345A6</vt:lpwstr>
  </property>
</Properties>
</file>